
<file path=[Content_Types].xml><?xml version="1.0" encoding="utf-8"?>
<Types xmlns="http://schemas.openxmlformats.org/package/2006/content-types">
  <Default Extension="jfif" ContentType="image/j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7" r:id="rId3"/>
    <p:sldId id="262" r:id="rId4"/>
    <p:sldId id="259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 smtClean="0"/>
              <a:t>Щракнете, за да редактирате стила на подзаглавието в образеца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76549-355F-4260-BEAD-F208B65753AE}" type="datetimeFigureOut">
              <a:rPr lang="bg-BG" smtClean="0"/>
              <a:t>11.04.2025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60767-AF43-40F5-A51D-4016C1AE607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97301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76549-355F-4260-BEAD-F208B65753AE}" type="datetimeFigureOut">
              <a:rPr lang="bg-BG" smtClean="0"/>
              <a:t>11.04.2025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60767-AF43-40F5-A51D-4016C1AE607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82580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76549-355F-4260-BEAD-F208B65753AE}" type="datetimeFigureOut">
              <a:rPr lang="bg-BG" smtClean="0"/>
              <a:t>11.04.2025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60767-AF43-40F5-A51D-4016C1AE607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33979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76549-355F-4260-BEAD-F208B65753AE}" type="datetimeFigureOut">
              <a:rPr lang="bg-BG" smtClean="0"/>
              <a:t>11.04.2025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60767-AF43-40F5-A51D-4016C1AE607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07698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76549-355F-4260-BEAD-F208B65753AE}" type="datetimeFigureOut">
              <a:rPr lang="bg-BG" smtClean="0"/>
              <a:t>11.04.2025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60767-AF43-40F5-A51D-4016C1AE607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1151518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76549-355F-4260-BEAD-F208B65753AE}" type="datetimeFigureOut">
              <a:rPr lang="bg-BG" smtClean="0"/>
              <a:t>11.04.2025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60767-AF43-40F5-A51D-4016C1AE607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280839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76549-355F-4260-BEAD-F208B65753AE}" type="datetimeFigureOut">
              <a:rPr lang="bg-BG" smtClean="0"/>
              <a:t>11.04.2025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60767-AF43-40F5-A51D-4016C1AE607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751383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76549-355F-4260-BEAD-F208B65753AE}" type="datetimeFigureOut">
              <a:rPr lang="bg-BG" smtClean="0"/>
              <a:t>11.04.2025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60767-AF43-40F5-A51D-4016C1AE607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734074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76549-355F-4260-BEAD-F208B65753AE}" type="datetimeFigureOut">
              <a:rPr lang="bg-BG" smtClean="0"/>
              <a:t>11.04.2025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60767-AF43-40F5-A51D-4016C1AE607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41175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76549-355F-4260-BEAD-F208B65753AE}" type="datetimeFigureOut">
              <a:rPr lang="bg-BG" smtClean="0"/>
              <a:t>11.04.2025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60767-AF43-40F5-A51D-4016C1AE607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1738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76549-355F-4260-BEAD-F208B65753AE}" type="datetimeFigureOut">
              <a:rPr lang="bg-BG" smtClean="0"/>
              <a:t>11.04.2025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60767-AF43-40F5-A51D-4016C1AE607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71916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E76549-355F-4260-BEAD-F208B65753AE}" type="datetimeFigureOut">
              <a:rPr lang="bg-BG" smtClean="0"/>
              <a:t>11.04.2025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260767-AF43-40F5-A51D-4016C1AE607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56278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2.jf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jpe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fif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fi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fif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артина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49324" cy="6858000"/>
          </a:xfrm>
          <a:prstGeom prst="rect">
            <a:avLst/>
          </a:prstGeom>
        </p:spPr>
      </p:pic>
      <p:sp>
        <p:nvSpPr>
          <p:cNvPr id="6" name="Правоъгълник 5"/>
          <p:cNvSpPr/>
          <p:nvPr/>
        </p:nvSpPr>
        <p:spPr>
          <a:xfrm>
            <a:off x="3095896" y="2050869"/>
            <a:ext cx="4624252" cy="177654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g-BG" sz="2400" dirty="0" smtClean="0"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  <a:r>
              <a:rPr lang="bg-BG" sz="4400" dirty="0" smtClean="0">
                <a:latin typeface="Bookman Old Style" panose="02050604050505020204" pitchFamily="18" charset="0"/>
                <a:cs typeface="Arial" panose="020B0604020202020204" pitchFamily="34" charset="0"/>
              </a:rPr>
              <a:t>ГРУПА</a:t>
            </a:r>
          </a:p>
          <a:p>
            <a:pPr algn="ctr"/>
            <a:r>
              <a:rPr lang="en-US" sz="4400" dirty="0" smtClean="0">
                <a:latin typeface="Bookman Old Style" panose="02050604050505020204" pitchFamily="18" charset="0"/>
                <a:cs typeface="Arial" panose="020B0604020202020204" pitchFamily="34" charset="0"/>
              </a:rPr>
              <a:t>‘’</a:t>
            </a:r>
            <a:r>
              <a:rPr lang="bg-BG" sz="4400" dirty="0" smtClean="0">
                <a:latin typeface="Bookman Old Style" panose="02050604050505020204" pitchFamily="18" charset="0"/>
                <a:cs typeface="Arial" panose="020B0604020202020204" pitchFamily="34" charset="0"/>
              </a:rPr>
              <a:t>СМЪРФЧЕТА</a:t>
            </a:r>
            <a:r>
              <a:rPr lang="en-US" sz="4400" dirty="0" smtClean="0">
                <a:latin typeface="Bookman Old Style" panose="02050604050505020204" pitchFamily="18" charset="0"/>
                <a:cs typeface="Arial" panose="020B0604020202020204" pitchFamily="34" charset="0"/>
              </a:rPr>
              <a:t>’’</a:t>
            </a:r>
            <a:endParaRPr lang="bg-BG" sz="4400" dirty="0">
              <a:latin typeface="Bookman Old Style" panose="02050604050505020204" pitchFamily="18" charset="0"/>
              <a:cs typeface="Arial" panose="020B0604020202020204" pitchFamily="34" charset="0"/>
            </a:endParaRPr>
          </a:p>
        </p:txBody>
      </p:sp>
      <p:sp>
        <p:nvSpPr>
          <p:cNvPr id="7" name="Правоъгълник 6"/>
          <p:cNvSpPr/>
          <p:nvPr/>
        </p:nvSpPr>
        <p:spPr>
          <a:xfrm>
            <a:off x="4859383" y="3122023"/>
            <a:ext cx="45719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8" name="Правоъгълник 7"/>
          <p:cNvSpPr/>
          <p:nvPr/>
        </p:nvSpPr>
        <p:spPr>
          <a:xfrm>
            <a:off x="3984170" y="3827418"/>
            <a:ext cx="2847703" cy="131934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i="1" dirty="0">
                <a:latin typeface="Bookman Old Style" panose="02050604050505020204" pitchFamily="18" charset="0"/>
                <a:cs typeface="Arial" panose="020B0604020202020204" pitchFamily="34" charset="0"/>
              </a:rPr>
              <a:t>‘’ </a:t>
            </a:r>
            <a:r>
              <a:rPr lang="bg-BG" sz="2000" b="1" i="1" dirty="0" smtClean="0"/>
              <a:t>Не е важно колко си голям, а колко е голямо сърцето ти!</a:t>
            </a:r>
            <a:r>
              <a:rPr lang="en-US" sz="2000" b="1" i="1" dirty="0">
                <a:latin typeface="Bookman Old Style" panose="02050604050505020204" pitchFamily="18" charset="0"/>
                <a:cs typeface="Arial" panose="020B0604020202020204" pitchFamily="34" charset="0"/>
              </a:rPr>
              <a:t> ’’</a:t>
            </a:r>
            <a:endParaRPr lang="bg-BG" sz="2000" b="1" i="1" dirty="0">
              <a:latin typeface="Bookman Old Style" panose="02050604050505020204" pitchFamily="18" charset="0"/>
              <a:cs typeface="Arial" panose="020B0604020202020204" pitchFamily="34" charset="0"/>
            </a:endParaRPr>
          </a:p>
          <a:p>
            <a:pPr algn="ctr"/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883805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5965884" y="3082103"/>
            <a:ext cx="1596460" cy="346249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bg-BG" sz="1600" b="1" i="1" dirty="0" smtClean="0"/>
              <a:t>Мария Фитнева</a:t>
            </a:r>
            <a:endParaRPr lang="bg-BG" sz="1600" dirty="0" smtClean="0"/>
          </a:p>
        </p:txBody>
      </p:sp>
      <p:pic>
        <p:nvPicPr>
          <p:cNvPr id="6" name="Картина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024"/>
            <a:ext cx="5277394" cy="6668381"/>
          </a:xfrm>
          <a:prstGeom prst="rect">
            <a:avLst/>
          </a:prstGeom>
        </p:spPr>
      </p:pic>
      <p:sp>
        <p:nvSpPr>
          <p:cNvPr id="7" name="Правоъгълник 6"/>
          <p:cNvSpPr/>
          <p:nvPr/>
        </p:nvSpPr>
        <p:spPr>
          <a:xfrm>
            <a:off x="279187" y="1948302"/>
            <a:ext cx="477127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400" b="1" i="1" dirty="0"/>
              <a:t>Мария Фитнева- старши учител        </a:t>
            </a:r>
          </a:p>
          <a:p>
            <a:endParaRPr lang="bg-BG" sz="2400" b="1" i="1" dirty="0" smtClean="0"/>
          </a:p>
          <a:p>
            <a:endParaRPr lang="bg-BG" sz="2400" b="1" i="1" dirty="0"/>
          </a:p>
          <a:p>
            <a:endParaRPr lang="bg-BG" sz="2400" b="1" i="1" dirty="0"/>
          </a:p>
          <a:p>
            <a:endParaRPr lang="bg-BG" sz="2400" b="1" i="1" dirty="0"/>
          </a:p>
          <a:p>
            <a:endParaRPr lang="bg-BG" sz="2400" b="1" i="1" dirty="0"/>
          </a:p>
          <a:p>
            <a:r>
              <a:rPr lang="bg-BG" sz="2400" b="1" i="1" dirty="0"/>
              <a:t> </a:t>
            </a:r>
          </a:p>
        </p:txBody>
      </p:sp>
      <p:sp>
        <p:nvSpPr>
          <p:cNvPr id="8" name="Правоъгълник 7"/>
          <p:cNvSpPr/>
          <p:nvPr/>
        </p:nvSpPr>
        <p:spPr>
          <a:xfrm>
            <a:off x="675217" y="839449"/>
            <a:ext cx="23626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800" b="1" dirty="0">
                <a:latin typeface="Book Antiqua" panose="02040602050305030304" pitchFamily="18" charset="0"/>
                <a:cs typeface="Arial" panose="020B0604020202020204" pitchFamily="34" charset="0"/>
              </a:rPr>
              <a:t>Учители</a:t>
            </a:r>
            <a:r>
              <a:rPr lang="bg-BG" sz="3600" b="1" i="1" dirty="0">
                <a:latin typeface="Book Antiqua" panose="02040602050305030304" pitchFamily="18" charset="0"/>
                <a:cs typeface="Arial" panose="020B0604020202020204" pitchFamily="34" charset="0"/>
              </a:rPr>
              <a:t>:</a:t>
            </a:r>
            <a:endParaRPr lang="bg-BG" sz="3600" i="1" dirty="0"/>
          </a:p>
        </p:txBody>
      </p:sp>
      <p:sp>
        <p:nvSpPr>
          <p:cNvPr id="10" name="Правоъгълник 9"/>
          <p:cNvSpPr/>
          <p:nvPr/>
        </p:nvSpPr>
        <p:spPr>
          <a:xfrm>
            <a:off x="279187" y="2905537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bg-BG" sz="2400" b="1" i="1" dirty="0" smtClean="0"/>
              <a:t>Вера Станчева – старши учител</a:t>
            </a:r>
            <a:endParaRPr lang="bg-BG" sz="2400" i="1" dirty="0"/>
          </a:p>
        </p:txBody>
      </p:sp>
      <p:sp>
        <p:nvSpPr>
          <p:cNvPr id="11" name="Правоъгълник 10"/>
          <p:cNvSpPr/>
          <p:nvPr/>
        </p:nvSpPr>
        <p:spPr>
          <a:xfrm>
            <a:off x="409815" y="3746179"/>
            <a:ext cx="6096000" cy="126188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bg-BG" sz="2800" b="1" dirty="0">
                <a:latin typeface="Book Antiqua" panose="02040602050305030304" pitchFamily="18" charset="0"/>
              </a:rPr>
              <a:t>Помощник-</a:t>
            </a:r>
            <a:r>
              <a:rPr lang="bg-BG" sz="2400" b="1" i="1" dirty="0">
                <a:latin typeface="Book Antiqua" panose="02040602050305030304" pitchFamily="18" charset="0"/>
              </a:rPr>
              <a:t> </a:t>
            </a:r>
            <a:r>
              <a:rPr lang="bg-BG" sz="2800" b="1" dirty="0">
                <a:latin typeface="Book Antiqua" panose="02040602050305030304" pitchFamily="18" charset="0"/>
              </a:rPr>
              <a:t>възпитател</a:t>
            </a:r>
            <a:r>
              <a:rPr lang="bg-BG" sz="2400" b="1" i="1" dirty="0">
                <a:latin typeface="Book Antiqua" panose="02040602050305030304" pitchFamily="18" charset="0"/>
              </a:rPr>
              <a:t>: </a:t>
            </a:r>
          </a:p>
          <a:p>
            <a:endParaRPr lang="bg-BG" sz="2400" b="1" i="1" dirty="0" smtClean="0"/>
          </a:p>
          <a:p>
            <a:r>
              <a:rPr lang="bg-BG" sz="2400" b="1" i="1" dirty="0" smtClean="0"/>
              <a:t>Анна </a:t>
            </a:r>
            <a:r>
              <a:rPr lang="bg-BG" sz="2400" b="1" i="1" dirty="0"/>
              <a:t>Боргоджийска</a:t>
            </a:r>
          </a:p>
        </p:txBody>
      </p:sp>
      <p:pic>
        <p:nvPicPr>
          <p:cNvPr id="16" name="Картина 1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8901" y="338279"/>
            <a:ext cx="1037828" cy="1526919"/>
          </a:xfrm>
          <a:prstGeom prst="rect">
            <a:avLst/>
          </a:prstGeom>
          <a:ln>
            <a:noFill/>
          </a:ln>
        </p:spPr>
      </p:pic>
      <p:pic>
        <p:nvPicPr>
          <p:cNvPr id="2" name="Картина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8422" y="397908"/>
            <a:ext cx="2271385" cy="2670913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31" y="437266"/>
            <a:ext cx="2632648" cy="2644837"/>
          </a:xfrm>
          <a:prstGeom prst="rect">
            <a:avLst/>
          </a:prstGeom>
        </p:spPr>
      </p:pic>
      <p:sp>
        <p:nvSpPr>
          <p:cNvPr id="5" name="Правоъгълник 4"/>
          <p:cNvSpPr/>
          <p:nvPr/>
        </p:nvSpPr>
        <p:spPr>
          <a:xfrm>
            <a:off x="9088589" y="3068821"/>
            <a:ext cx="150073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1600" b="1" i="1" dirty="0"/>
              <a:t>Вера </a:t>
            </a:r>
            <a:r>
              <a:rPr lang="bg-BG" sz="1400" b="1" i="1" dirty="0"/>
              <a:t>Станчева</a:t>
            </a:r>
            <a:r>
              <a:rPr lang="bg-BG" sz="1600" b="1" i="1" dirty="0"/>
              <a:t> </a:t>
            </a:r>
            <a:endParaRPr lang="bg-BG" sz="1600" dirty="0"/>
          </a:p>
        </p:txBody>
      </p:sp>
      <p:sp>
        <p:nvSpPr>
          <p:cNvPr id="9" name="Правоъгълник 8"/>
          <p:cNvSpPr/>
          <p:nvPr/>
        </p:nvSpPr>
        <p:spPr>
          <a:xfrm>
            <a:off x="7327483" y="6092638"/>
            <a:ext cx="200388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1600" b="1" i="1" dirty="0"/>
              <a:t>Анна Боргоджийска</a:t>
            </a:r>
          </a:p>
        </p:txBody>
      </p:sp>
      <p:pic>
        <p:nvPicPr>
          <p:cNvPr id="12" name="Картина 11"/>
          <p:cNvPicPr>
            <a:picLocks noChangeAspect="1"/>
          </p:cNvPicPr>
          <p:nvPr/>
        </p:nvPicPr>
        <p:blipFill rotWithShape="1">
          <a:blip r:embed="rId7"/>
          <a:srcRect l="22808" r="32660" b="41724"/>
          <a:stretch/>
        </p:blipFill>
        <p:spPr>
          <a:xfrm>
            <a:off x="7371907" y="3520843"/>
            <a:ext cx="1915034" cy="2550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37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лавие 7"/>
          <p:cNvSpPr>
            <a:spLocks noGrp="1"/>
          </p:cNvSpPr>
          <p:nvPr>
            <p:ph type="title"/>
          </p:nvPr>
        </p:nvSpPr>
        <p:spPr>
          <a:xfrm>
            <a:off x="838200" y="365125"/>
            <a:ext cx="6189617" cy="5278029"/>
          </a:xfrm>
        </p:spPr>
        <p:txBody>
          <a:bodyPr>
            <a:normAutofit/>
          </a:bodyPr>
          <a:lstStyle/>
          <a:p>
            <a:r>
              <a:rPr lang="bg-BG" sz="2400" dirty="0"/>
              <a:t>Група „</a:t>
            </a:r>
            <a:r>
              <a:rPr lang="bg-BG" sz="2400" dirty="0" err="1"/>
              <a:t>Смърфчета</a:t>
            </a:r>
            <a:r>
              <a:rPr lang="bg-BG" sz="2400" dirty="0"/>
              <a:t>“ са деца от 6-7 годишна възраст.</a:t>
            </a:r>
            <a:br>
              <a:rPr lang="bg-BG" sz="2400" dirty="0"/>
            </a:br>
            <a:r>
              <a:rPr lang="bg-BG" sz="2400" dirty="0"/>
              <a:t>Конкурса ни мотивира да си направим седмица на здравословно готвене и хранене.</a:t>
            </a:r>
            <a:br>
              <a:rPr lang="bg-BG" sz="2400" dirty="0"/>
            </a:br>
            <a:r>
              <a:rPr lang="bg-BG" sz="2400" dirty="0"/>
              <a:t>Поради тази причина си сготвихме основно хранене – Зеленчуков </a:t>
            </a:r>
            <a:r>
              <a:rPr lang="bg-BG" sz="2400" dirty="0" err="1"/>
              <a:t>мъфин</a:t>
            </a:r>
            <a:r>
              <a:rPr lang="bg-BG" sz="2400" dirty="0"/>
              <a:t> , а в друг ден си сготвихме здравословен десерт „Плодов </a:t>
            </a:r>
            <a:r>
              <a:rPr lang="bg-BG" sz="2400" dirty="0" err="1"/>
              <a:t>мус</a:t>
            </a:r>
            <a:r>
              <a:rPr lang="bg-BG" sz="2400" dirty="0"/>
              <a:t>“.</a:t>
            </a:r>
          </a:p>
        </p:txBody>
      </p:sp>
      <p:pic>
        <p:nvPicPr>
          <p:cNvPr id="6" name="Контейнер за съдържание 5"/>
          <p:cNvPicPr>
            <a:picLocks noGrp="1" noChangeAspect="1"/>
          </p:cNvPicPr>
          <p:nvPr>
            <p:ph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1" t="3932"/>
          <a:stretch/>
        </p:blipFill>
        <p:spPr>
          <a:xfrm>
            <a:off x="6765925" y="1474788"/>
            <a:ext cx="5426075" cy="5383212"/>
          </a:xfrm>
        </p:spPr>
      </p:pic>
    </p:spTree>
    <p:extLst>
      <p:ext uri="{BB962C8B-B14F-4D97-AF65-F5344CB8AC3E}">
        <p14:creationId xmlns:p14="http://schemas.microsoft.com/office/powerpoint/2010/main" val="2939065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3746863" cy="5722938"/>
          </a:xfrm>
        </p:spPr>
        <p:txBody>
          <a:bodyPr>
            <a:normAutofit/>
          </a:bodyPr>
          <a:lstStyle/>
          <a:p>
            <a:r>
              <a:rPr lang="bg-BG" sz="2000" b="1" dirty="0" smtClean="0"/>
              <a:t>Име на групата</a:t>
            </a:r>
            <a:r>
              <a:rPr lang="bg-BG" sz="2000" dirty="0" smtClean="0"/>
              <a:t>: „</a:t>
            </a:r>
            <a:r>
              <a:rPr lang="bg-BG" sz="2000" dirty="0" err="1" smtClean="0"/>
              <a:t>Смърфчета</a:t>
            </a:r>
            <a:r>
              <a:rPr lang="bg-BG" sz="2000" dirty="0" smtClean="0"/>
              <a:t>“</a:t>
            </a:r>
            <a:br>
              <a:rPr lang="bg-BG" sz="2000" dirty="0" smtClean="0"/>
            </a:br>
            <a:r>
              <a:rPr lang="bg-BG" sz="2000" b="1" dirty="0" smtClean="0"/>
              <a:t>Възраст на децата</a:t>
            </a:r>
            <a:r>
              <a:rPr lang="bg-BG" sz="2000" dirty="0" smtClean="0"/>
              <a:t>: 6-7 години.</a:t>
            </a:r>
            <a:br>
              <a:rPr lang="bg-BG" sz="2000" dirty="0" smtClean="0"/>
            </a:br>
            <a:r>
              <a:rPr lang="bg-BG" sz="2000" b="1" dirty="0" smtClean="0"/>
              <a:t>Име на институцията</a:t>
            </a:r>
            <a:r>
              <a:rPr lang="bg-BG" sz="2000" dirty="0" smtClean="0"/>
              <a:t>:</a:t>
            </a:r>
            <a:br>
              <a:rPr lang="bg-BG" sz="2000" dirty="0" smtClean="0"/>
            </a:br>
            <a:r>
              <a:rPr lang="bg-BG" sz="2000" dirty="0" smtClean="0"/>
              <a:t>ДГ „Иглика“</a:t>
            </a:r>
            <a:br>
              <a:rPr lang="bg-BG" sz="2000" dirty="0" smtClean="0"/>
            </a:br>
            <a:r>
              <a:rPr lang="bg-BG" sz="2000" b="1" dirty="0" smtClean="0"/>
              <a:t>Тел</a:t>
            </a:r>
            <a:r>
              <a:rPr lang="bg-BG" sz="2000" dirty="0" smtClean="0"/>
              <a:t>. Вера Станчева , ст. Учител - 0894025641 , </a:t>
            </a:r>
            <a:r>
              <a:rPr lang="en-US" sz="2000" dirty="0" smtClean="0"/>
              <a:t>vera_s@abv.bg</a:t>
            </a:r>
            <a:r>
              <a:rPr lang="bg-BG" sz="2000" dirty="0" smtClean="0"/>
              <a:t/>
            </a:r>
            <a:br>
              <a:rPr lang="bg-BG" sz="2000" dirty="0" smtClean="0"/>
            </a:br>
            <a:r>
              <a:rPr lang="bg-BG" sz="2000" dirty="0" smtClean="0"/>
              <a:t/>
            </a:r>
            <a:br>
              <a:rPr lang="bg-BG" sz="2000" dirty="0" smtClean="0"/>
            </a:br>
            <a:r>
              <a:rPr lang="bg-BG" sz="2000" dirty="0" smtClean="0"/>
              <a:t>Ана </a:t>
            </a:r>
            <a:r>
              <a:rPr lang="bg-BG" sz="2000" dirty="0" err="1" smtClean="0"/>
              <a:t>Текирска</a:t>
            </a:r>
            <a:r>
              <a:rPr lang="bg-BG" sz="2000" dirty="0" smtClean="0"/>
              <a:t>, директор на ДГ „Иглика“  - 0899557906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odziglika@abv.bg</a:t>
            </a:r>
            <a:r>
              <a:rPr lang="bg-BG" sz="2000" dirty="0" smtClean="0"/>
              <a:t/>
            </a:r>
            <a:br>
              <a:rPr lang="bg-BG" sz="2000" dirty="0" smtClean="0"/>
            </a:br>
            <a:endParaRPr lang="bg-BG" sz="2000" dirty="0"/>
          </a:p>
        </p:txBody>
      </p:sp>
      <p:pic>
        <p:nvPicPr>
          <p:cNvPr id="6" name="Контейнер за съдържание 5"/>
          <p:cNvPicPr>
            <a:picLocks noGrp="1" noChangeAspect="1"/>
          </p:cNvPicPr>
          <p:nvPr>
            <p:ph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t="4030" r="4750" b="4622"/>
          <a:stretch/>
        </p:blipFill>
        <p:spPr>
          <a:xfrm>
            <a:off x="5924550" y="1173163"/>
            <a:ext cx="6267450" cy="4914900"/>
          </a:xfrm>
        </p:spPr>
      </p:pic>
    </p:spTree>
    <p:extLst>
      <p:ext uri="{BB962C8B-B14F-4D97-AF65-F5344CB8AC3E}">
        <p14:creationId xmlns:p14="http://schemas.microsoft.com/office/powerpoint/2010/main" val="2569954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5646804" cy="6949440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6803" y="0"/>
            <a:ext cx="6545197" cy="6949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5103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0"/>
            <a:ext cx="5551715" cy="7014753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1713" y="0"/>
            <a:ext cx="6640286" cy="7014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1673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576" y="-78378"/>
            <a:ext cx="4585446" cy="6936377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36331" y="-78377"/>
            <a:ext cx="5872907" cy="6858000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2022" y="-156754"/>
            <a:ext cx="5324717" cy="7014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2671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9306" y="0"/>
            <a:ext cx="3859306" cy="6858000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859306" cy="6858000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8612" y="0"/>
            <a:ext cx="38593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4383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9269" y="0"/>
            <a:ext cx="8868976" cy="7014754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9707" y="156754"/>
            <a:ext cx="38593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5475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9306" y="0"/>
            <a:ext cx="3859306" cy="6858000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859306" cy="6858000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8612" y="0"/>
            <a:ext cx="38593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457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783" y="0"/>
            <a:ext cx="4132217" cy="7197634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059783" cy="7641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4061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295" y="0"/>
            <a:ext cx="3859306" cy="6858000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" y="0"/>
            <a:ext cx="4568641" cy="3344091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2694" y="-84909"/>
            <a:ext cx="3859306" cy="6858000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5" y="2991393"/>
            <a:ext cx="4568640" cy="4010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3988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9306" y="0"/>
            <a:ext cx="3859306" cy="6858000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859306" cy="6858000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8612" y="0"/>
            <a:ext cx="44733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196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7421" y="0"/>
            <a:ext cx="4350636" cy="6858000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566" y="0"/>
            <a:ext cx="4714987" cy="6858000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2694" y="0"/>
            <a:ext cx="38593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5459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8237" y="0"/>
            <a:ext cx="5222488" cy="6858000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3388" y="0"/>
            <a:ext cx="3859306" cy="6858000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2694" y="0"/>
            <a:ext cx="38593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1962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5" y="0"/>
            <a:ext cx="121866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4832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5" y="0"/>
            <a:ext cx="121866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4729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0460" y="0"/>
            <a:ext cx="6131539" cy="6975566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604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5158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60909"/>
          </a:xfrm>
        </p:spPr>
        <p:txBody>
          <a:bodyPr/>
          <a:lstStyle/>
          <a:p>
            <a:r>
              <a:rPr lang="bg-BG" dirty="0" smtClean="0"/>
              <a:t>Благодарим за вниманието! </a:t>
            </a:r>
            <a:r>
              <a:rPr lang="bg-BG" dirty="0" smtClean="0">
                <a:sym typeface="Wingdings" panose="05000000000000000000" pitchFamily="2" charset="2"/>
              </a:rPr>
              <a:t>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6936177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</TotalTime>
  <Words>68</Words>
  <Application>Microsoft Office PowerPoint</Application>
  <PresentationFormat>Широк екран</PresentationFormat>
  <Paragraphs>21</Paragraphs>
  <Slides>19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19</vt:i4>
      </vt:variant>
    </vt:vector>
  </HeadingPairs>
  <TitlesOfParts>
    <vt:vector size="26" baseType="lpstr">
      <vt:lpstr>Arial</vt:lpstr>
      <vt:lpstr>Book Antiqua</vt:lpstr>
      <vt:lpstr>Bookman Old Style</vt:lpstr>
      <vt:lpstr>Calibri</vt:lpstr>
      <vt:lpstr>Calibri Light</vt:lpstr>
      <vt:lpstr>Wingdings</vt:lpstr>
      <vt:lpstr>Тема на Office</vt:lpstr>
      <vt:lpstr>Презентация на PowerPoint</vt:lpstr>
      <vt:lpstr>Презентация на PowerPoint</vt:lpstr>
      <vt:lpstr>Група „Смърфчета“ са деца от 6-7 годишна възраст. Конкурса ни мотивира да си направим седмица на здравословно готвене и хранене. Поради тази причина си сготвихме основно хранене – Зеленчуков мъфин , а в друг ден си сготвихме здравословен десерт „Плодов мус“.</vt:lpstr>
      <vt:lpstr>Име на групата: „Смърфчета“ Възраст на децата: 6-7 години. Име на институцията: ДГ „Иглика“ Тел. Вера Станчева , ст. Учител - 0894025641 , vera_s@abv.bg  Ана Текирска, директор на ДГ „Иглика“  - 0899557906 odziglika@abv.bg 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Благодарим за вниманието! 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ГРУПА „Смърфчета“</dc:title>
  <dc:creator>ИГЛИКА</dc:creator>
  <cp:lastModifiedBy>ОДЗ Иглика</cp:lastModifiedBy>
  <cp:revision>17</cp:revision>
  <dcterms:created xsi:type="dcterms:W3CDTF">2025-01-22T09:59:24Z</dcterms:created>
  <dcterms:modified xsi:type="dcterms:W3CDTF">2025-04-11T10:44:17Z</dcterms:modified>
</cp:coreProperties>
</file>